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nbaindia.org/uploaded/pdf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nbaindia.org/uploaded/pdf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nbaindia.org/uploaded/pdf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553200" cy="2057399"/>
          </a:xfrm>
        </p:spPr>
        <p:txBody>
          <a:bodyPr>
            <a:noAutofit/>
          </a:bodyPr>
          <a:lstStyle/>
          <a:p>
            <a:r>
              <a:rPr lang="en-US" b="1" dirty="0" smtClean="0"/>
              <a:t>How to make </a:t>
            </a:r>
            <a:br>
              <a:rPr lang="en-US" b="1" dirty="0" smtClean="0"/>
            </a:br>
            <a:r>
              <a:rPr lang="en-US" b="1" dirty="0" smtClean="0"/>
              <a:t>PEOPLE’S BIODIVERSITY REGISTER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9144000" cy="2133600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pPr algn="l"/>
            <a:r>
              <a:rPr lang="en-US" sz="3800" b="1" dirty="0" smtClean="0">
                <a:solidFill>
                  <a:schemeClr val="bg2">
                    <a:lumMod val="10000"/>
                  </a:schemeClr>
                </a:solidFill>
              </a:rPr>
              <a:t>DR. SARADA MANDAL</a:t>
            </a:r>
          </a:p>
          <a:p>
            <a:pPr algn="l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Associate Professor in Geography,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Prabhu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Jagatbandhu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College</a:t>
            </a:r>
          </a:p>
          <a:p>
            <a:pPr algn="l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2018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Tips for preparing Population </a:t>
            </a:r>
            <a:r>
              <a:rPr lang="en-US" dirty="0" err="1" smtClean="0"/>
              <a:t>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US" dirty="0" smtClean="0"/>
              <a:t>It is a type of biodiversity register, which can be easily prepared from </a:t>
            </a:r>
          </a:p>
          <a:p>
            <a:pPr lvl="1"/>
            <a:r>
              <a:rPr lang="en-US" dirty="0" smtClean="0"/>
              <a:t>the student database (collected from College office)</a:t>
            </a:r>
          </a:p>
          <a:p>
            <a:pPr lvl="1"/>
            <a:r>
              <a:rPr lang="en-US" dirty="0" smtClean="0"/>
              <a:t>Questionnaire survey</a:t>
            </a:r>
          </a:p>
          <a:p>
            <a:endParaRPr lang="en-US" dirty="0" smtClean="0"/>
          </a:p>
          <a:p>
            <a:r>
              <a:rPr lang="en-US" dirty="0" smtClean="0"/>
              <a:t>Some times it can focus on</a:t>
            </a:r>
          </a:p>
          <a:p>
            <a:pPr lvl="1"/>
            <a:r>
              <a:rPr lang="en-US" dirty="0" smtClean="0"/>
              <a:t>particular heritage, cultural practice, historical traditions, beliefs etc.</a:t>
            </a:r>
          </a:p>
          <a:p>
            <a:pPr lvl="1"/>
            <a:r>
              <a:rPr lang="en-US" dirty="0" smtClean="0"/>
              <a:t> unique characteristics of habitat,  ecological history etc.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Tips for preparing Floral /Faunal Diversity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r>
              <a:rPr lang="en-US" dirty="0" smtClean="0"/>
              <a:t>Preparing this type of register is actually a unique opportunity to open our </a:t>
            </a:r>
            <a:r>
              <a:rPr lang="en-US" dirty="0" smtClean="0"/>
              <a:t>eyes and ears.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 descr="F:\Tumpa Mibile1\Back Up\Camera 090818\IMG_20180525_160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90800"/>
            <a:ext cx="70866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Tips for preparing Floral /Faunal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24384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Preparing </a:t>
            </a:r>
            <a:r>
              <a:rPr lang="en-US" dirty="0" smtClean="0"/>
              <a:t>this type </a:t>
            </a:r>
            <a:r>
              <a:rPr lang="en-US" dirty="0" smtClean="0"/>
              <a:t>of register is actually a unique opportunity </a:t>
            </a:r>
            <a:r>
              <a:rPr lang="en-US" dirty="0" smtClean="0"/>
              <a:t>to develop </a:t>
            </a:r>
            <a:r>
              <a:rPr lang="en-US" dirty="0" smtClean="0"/>
              <a:t>our over all sense to witness the magic of nature.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6858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352800"/>
            <a:ext cx="327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5446" y="3733800"/>
            <a:ext cx="372855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F:\Tumpa Mibile1\Back Up\Whats App documents 15.10.17\WhatsApp Images\Whats app images 080918\IMG-20171210-WA00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609600"/>
            <a:ext cx="34544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b="1" dirty="0" smtClean="0"/>
              <a:t>Instructions  for the students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85801"/>
            <a:ext cx="4572000" cy="457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Do 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143000"/>
            <a:ext cx="4497388" cy="5715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So Students, let us walk around outside space of your home or college.</a:t>
            </a:r>
          </a:p>
          <a:p>
            <a:r>
              <a:rPr lang="en-US" sz="2800" dirty="0" smtClean="0"/>
              <a:t>Take a clip board, a paper with worksheet table drawn on it and off course a pen. </a:t>
            </a:r>
          </a:p>
          <a:p>
            <a:r>
              <a:rPr lang="en-US" sz="2800" dirty="0" smtClean="0"/>
              <a:t>Watch the bio-diversity and take a note for each of them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If you fail to identify any floral or faunal types, kindly take help from the local people.</a:t>
            </a:r>
          </a:p>
          <a:p>
            <a:r>
              <a:rPr lang="en-US" sz="2800" dirty="0" smtClean="0"/>
              <a:t>You may take a photograph or take help from experts later.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685801"/>
            <a:ext cx="2590800" cy="609599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Don’t 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352800"/>
            <a:ext cx="4498975" cy="3505200"/>
          </a:xfrm>
        </p:spPr>
        <p:txBody>
          <a:bodyPr>
            <a:normAutofit fontScale="62500" lnSpcReduction="20000"/>
          </a:bodyPr>
          <a:lstStyle/>
          <a:p>
            <a:endParaRPr lang="en-US" sz="4400" dirty="0" smtClean="0"/>
          </a:p>
          <a:p>
            <a:r>
              <a:rPr lang="en-US" sz="4400" dirty="0" smtClean="0"/>
              <a:t>Do not pluck the leaves or flowers.</a:t>
            </a:r>
          </a:p>
          <a:p>
            <a:r>
              <a:rPr lang="en-US" sz="4400" dirty="0" smtClean="0"/>
              <a:t>Do not disturb the animals.</a:t>
            </a:r>
          </a:p>
          <a:p>
            <a:r>
              <a:rPr lang="en-US" sz="4400" dirty="0" smtClean="0"/>
              <a:t>Do not leave any plastic items.</a:t>
            </a:r>
          </a:p>
          <a:p>
            <a:r>
              <a:rPr lang="en-US" sz="4400" dirty="0" smtClean="0"/>
              <a:t>Do not damage the nature.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7" name="Picture 5" descr="D:\Old Computer Folder and Files\Desktop Folder\DORKARI folder\M.Sc Geo_6.10.16\Study Material\Environment\Practical\Env map\Flood map\cute-cartoon-children-books-cute-cartoon-children-books-teenager-students-107519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870" y="990600"/>
            <a:ext cx="331113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Wish you Good Luck for preparing an effective PBR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Ref. </a:t>
            </a:r>
            <a:r>
              <a:rPr lang="en-US" sz="3200" b="1" dirty="0" smtClean="0">
                <a:hlinkClick r:id="rId2"/>
              </a:rPr>
              <a:t>http://nbaindia.org/uploaded/pdf/</a:t>
            </a:r>
            <a:r>
              <a:rPr lang="en-US" sz="3200" b="1" dirty="0" smtClean="0"/>
              <a:t> PPT_PBRs_Guidelines.pdf</a:t>
            </a:r>
            <a:endParaRPr lang="en-US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6261"/>
            <a:ext cx="9182364" cy="557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Ref. </a:t>
            </a:r>
            <a:r>
              <a:rPr lang="en-US" sz="3200" b="1" dirty="0" smtClean="0">
                <a:hlinkClick r:id="rId2"/>
              </a:rPr>
              <a:t>http://nbaindia.org/uploaded/pdf/</a:t>
            </a:r>
            <a:r>
              <a:rPr lang="en-US" sz="3200" b="1" dirty="0" smtClean="0"/>
              <a:t> PPT_PBRs_Guidelines.pdf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The Register shall contain comprehensive information on availability and knowledge of local biological resources, their medicinal or any other use or any other traditional knowledge associated with them.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9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364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Ref. </a:t>
            </a:r>
            <a:r>
              <a:rPr lang="en-US" sz="3200" b="1" dirty="0" smtClean="0">
                <a:hlinkClick r:id="rId2"/>
              </a:rPr>
              <a:t>http://nbaindia.org/uploaded/pdf/</a:t>
            </a:r>
            <a:r>
              <a:rPr lang="en-US" sz="3200" b="1" dirty="0" smtClean="0"/>
              <a:t> PPT_PBRs_Guidelines.pdf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dirty="0" smtClean="0"/>
              <a:t>PBR is not a mere documentation exercise but be used to develop an agenda for conservation action, based on local knowledge and </a:t>
            </a:r>
            <a:r>
              <a:rPr lang="en-US" dirty="0" smtClean="0"/>
              <a:t>BRs. </a:t>
            </a:r>
            <a:endParaRPr lang="en-US" dirty="0" smtClean="0"/>
          </a:p>
          <a:p>
            <a:r>
              <a:rPr lang="en-US" dirty="0" smtClean="0"/>
              <a:t>PBR can also be as part of secondary/tertiary </a:t>
            </a:r>
            <a:r>
              <a:rPr lang="en-US" dirty="0" smtClean="0"/>
              <a:t>education/curriculum. </a:t>
            </a:r>
            <a:endParaRPr lang="en-US" dirty="0" smtClean="0"/>
          </a:p>
          <a:p>
            <a:r>
              <a:rPr lang="en-US" dirty="0" smtClean="0"/>
              <a:t>Fellowships for taxonomists by Boards/NBA and their recruitment to State Boards need to be thought </a:t>
            </a:r>
            <a:r>
              <a:rPr lang="en-US" dirty="0" smtClean="0"/>
              <a:t>of.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 smtClean="0"/>
              <a:t>Courtsey</a:t>
            </a:r>
            <a:r>
              <a:rPr lang="en-US" sz="3200" b="1" dirty="0" smtClean="0"/>
              <a:t>: Dr. </a:t>
            </a:r>
            <a:r>
              <a:rPr lang="en-US" sz="3200" b="1" dirty="0" err="1" smtClean="0"/>
              <a:t>Anandita</a:t>
            </a:r>
            <a:r>
              <a:rPr lang="en-US" sz="3200" b="1" dirty="0" smtClean="0"/>
              <a:t> Dawn, </a:t>
            </a:r>
            <a:r>
              <a:rPr lang="en-US" sz="2400" b="1" dirty="0" err="1" smtClean="0"/>
              <a:t>Prabhu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Jagatbandhu</a:t>
            </a:r>
            <a:r>
              <a:rPr lang="en-US" sz="2400" b="1" dirty="0" smtClean="0"/>
              <a:t> College</a:t>
            </a:r>
            <a:endParaRPr lang="en-US" sz="24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636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533400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Courtsey</a:t>
            </a:r>
            <a:r>
              <a:rPr lang="en-US" sz="2800" b="1" dirty="0" smtClean="0"/>
              <a:t>: Dr. </a:t>
            </a:r>
            <a:r>
              <a:rPr lang="en-US" sz="2800" b="1" dirty="0" err="1" smtClean="0"/>
              <a:t>Anandita</a:t>
            </a:r>
            <a:r>
              <a:rPr lang="en-US" sz="2800" b="1" dirty="0" smtClean="0"/>
              <a:t> Dawn, </a:t>
            </a:r>
            <a:r>
              <a:rPr lang="en-US" sz="2400" b="1" dirty="0" err="1" smtClean="0"/>
              <a:t>Prabhu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Jagatbandhu</a:t>
            </a:r>
            <a:r>
              <a:rPr lang="en-US" sz="2400" b="1" dirty="0" smtClean="0"/>
              <a:t> College</a:t>
            </a:r>
            <a:endParaRPr lang="en-US" sz="24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8500"/>
            <a:ext cx="9144000" cy="614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Courtsey</a:t>
            </a:r>
            <a:r>
              <a:rPr lang="en-US" sz="3200" b="1" dirty="0" smtClean="0"/>
              <a:t>: Dr. </a:t>
            </a:r>
            <a:r>
              <a:rPr lang="en-US" sz="3200" b="1" dirty="0" err="1" smtClean="0"/>
              <a:t>Anandita</a:t>
            </a:r>
            <a:r>
              <a:rPr lang="en-US" sz="3200" b="1" dirty="0" smtClean="0"/>
              <a:t> Dawn, </a:t>
            </a:r>
            <a:r>
              <a:rPr lang="en-US" sz="2400" b="1" dirty="0" err="1" smtClean="0"/>
              <a:t>Prabhu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Jagatbandhu</a:t>
            </a:r>
            <a:r>
              <a:rPr lang="en-US" sz="2400" b="1" dirty="0" smtClean="0"/>
              <a:t> College</a:t>
            </a:r>
            <a:endParaRPr lang="en-US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64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382</Words>
  <Application>Microsoft Office PowerPoint</Application>
  <PresentationFormat>On-screen Show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How to make  PEOPLE’S BIODIVERSITY REGISTER</vt:lpstr>
      <vt:lpstr>Ref. http://nbaindia.org/uploaded/pdf/ PPT_PBRs_Guidelines.pdf</vt:lpstr>
      <vt:lpstr>Ref. http://nbaindia.org/uploaded/pdf/ PPT_PBRs_Guidelines.pdf</vt:lpstr>
      <vt:lpstr>Slide 4</vt:lpstr>
      <vt:lpstr>Slide 5</vt:lpstr>
      <vt:lpstr>Ref. http://nbaindia.org/uploaded/pdf/ PPT_PBRs_Guidelines.pdf</vt:lpstr>
      <vt:lpstr>Courtsey: Dr. Anandita Dawn, Prabhu Jagatbandhu College</vt:lpstr>
      <vt:lpstr>Courtsey: Dr. Anandita Dawn, Prabhu Jagatbandhu College</vt:lpstr>
      <vt:lpstr>Courtsey: Dr. Anandita Dawn, Prabhu Jagatbandhu College</vt:lpstr>
      <vt:lpstr>Tips for preparing Population Scape</vt:lpstr>
      <vt:lpstr>Tips for preparing Floral /Faunal Diversity</vt:lpstr>
      <vt:lpstr>Tips for preparing Floral /Faunal Diversity</vt:lpstr>
      <vt:lpstr>Instructions  for the students</vt:lpstr>
      <vt:lpstr>Wish you Good Luck for preparing an effective PBR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 PEOPLE’S BIODIVERSITY REGISTER</dc:title>
  <dc:creator>my pc</dc:creator>
  <cp:lastModifiedBy>my pc</cp:lastModifiedBy>
  <cp:revision>64</cp:revision>
  <dcterms:created xsi:type="dcterms:W3CDTF">2006-08-16T00:00:00Z</dcterms:created>
  <dcterms:modified xsi:type="dcterms:W3CDTF">2018-11-30T18:57:59Z</dcterms:modified>
</cp:coreProperties>
</file>