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3" r:id="rId2"/>
    <p:sldId id="272" r:id="rId3"/>
    <p:sldId id="257" r:id="rId4"/>
    <p:sldId id="258" r:id="rId5"/>
    <p:sldId id="269" r:id="rId6"/>
    <p:sldId id="268" r:id="rId7"/>
    <p:sldId id="265" r:id="rId8"/>
    <p:sldId id="266" r:id="rId9"/>
    <p:sldId id="264" r:id="rId10"/>
    <p:sldId id="270" r:id="rId11"/>
    <p:sldId id="263" r:id="rId12"/>
    <p:sldId id="271" r:id="rId13"/>
    <p:sldId id="26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IN" dirty="0" smtClean="0"/>
              <a:t>PERFECT COMPETITION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LONGRUN EQULIBRIUM (ENTRY OF FIRMS)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Seeing profits new firms enter</a:t>
            </a:r>
          </a:p>
          <a:p>
            <a:r>
              <a:rPr lang="en-IN" dirty="0" smtClean="0"/>
              <a:t>Supply increases (Supply curve shifts to right)</a:t>
            </a:r>
          </a:p>
          <a:p>
            <a:r>
              <a:rPr lang="en-IN" dirty="0" smtClean="0"/>
              <a:t>Price falls in the industry</a:t>
            </a:r>
          </a:p>
          <a:p>
            <a:r>
              <a:rPr lang="en-IN" dirty="0" smtClean="0"/>
              <a:t>Demand curve of each firm shifts downwards</a:t>
            </a:r>
          </a:p>
          <a:p>
            <a:r>
              <a:rPr lang="en-IN" dirty="0" smtClean="0"/>
              <a:t>Profits falls</a:t>
            </a:r>
          </a:p>
          <a:p>
            <a:r>
              <a:rPr lang="en-IN" dirty="0" smtClean="0"/>
              <a:t>Some firms face losses at this price and they exit</a:t>
            </a:r>
          </a:p>
          <a:p>
            <a:r>
              <a:rPr lang="en-IN" dirty="0" smtClean="0"/>
              <a:t>Normal profits exist in </a:t>
            </a:r>
            <a:r>
              <a:rPr lang="en-IN" dirty="0" err="1" smtClean="0"/>
              <a:t>longrun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304800"/>
            <a:ext cx="7868708" cy="590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2156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LONGRUN EQULIBRIUM (EXIT OF FIRMS)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At some price some firms face losses</a:t>
            </a:r>
          </a:p>
          <a:p>
            <a:r>
              <a:rPr lang="en-IN" dirty="0" smtClean="0"/>
              <a:t>They exit the industry</a:t>
            </a:r>
          </a:p>
          <a:p>
            <a:r>
              <a:rPr lang="en-IN" dirty="0" smtClean="0"/>
              <a:t>Supply of industry decreases(supply curve shifts to the left)</a:t>
            </a:r>
          </a:p>
          <a:p>
            <a:r>
              <a:rPr lang="en-IN" dirty="0" smtClean="0"/>
              <a:t>Price increases</a:t>
            </a:r>
          </a:p>
          <a:p>
            <a:r>
              <a:rPr lang="en-IN" dirty="0" smtClean="0"/>
              <a:t>Demand curve of each firm shifts upwards</a:t>
            </a:r>
          </a:p>
          <a:p>
            <a:r>
              <a:rPr lang="en-IN" dirty="0" smtClean="0"/>
              <a:t>Losses decreases until it reaches normal profit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5800" y="533400"/>
            <a:ext cx="8001000" cy="6000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MARKET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mtClean="0"/>
              <a:t>Is a system where buyers and sellers meet and transaction takes place between them</a:t>
            </a:r>
          </a:p>
          <a:p>
            <a:r>
              <a:rPr lang="en-IN" smtClean="0"/>
              <a:t>Not necessarily a geographical area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TYPES OF MARKET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N" dirty="0" smtClean="0"/>
              <a:t>PERFECTLY COMPETETIVE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N" dirty="0" smtClean="0"/>
              <a:t>IMPERFECTLY COMPETETIVE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IN" dirty="0" smtClean="0"/>
              <a:t>Monopoly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Monopolistic competition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Oligopoly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Duopoly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PERFECT COMPETITION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Is a market where</a:t>
            </a:r>
          </a:p>
          <a:p>
            <a:r>
              <a:rPr lang="en-IN" dirty="0" smtClean="0"/>
              <a:t>There are large number of buyers and sellers</a:t>
            </a:r>
          </a:p>
          <a:p>
            <a:r>
              <a:rPr lang="en-IN" dirty="0" smtClean="0"/>
              <a:t>Homogenous product</a:t>
            </a:r>
          </a:p>
          <a:p>
            <a:r>
              <a:rPr lang="en-IN" dirty="0" smtClean="0"/>
              <a:t>Uniform price of product</a:t>
            </a:r>
          </a:p>
          <a:p>
            <a:r>
              <a:rPr lang="en-IN" dirty="0" smtClean="0"/>
              <a:t>Sellers are price takers</a:t>
            </a:r>
          </a:p>
          <a:p>
            <a:r>
              <a:rPr lang="en-IN" dirty="0" smtClean="0"/>
              <a:t>There is free entry and exit</a:t>
            </a:r>
          </a:p>
          <a:p>
            <a:r>
              <a:rPr lang="en-IN" dirty="0" smtClean="0"/>
              <a:t>Full knowledge of market exists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SHORT RUN EQULIBRIUM OF FIRM AND INDUSTRY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799"/>
            <a:ext cx="8229600" cy="1828801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AR curve =MR curve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Firms are price takers, if one firm raises the price consumers will move to other firm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Creates a horizontal AR or Demand curve</a:t>
            </a:r>
          </a:p>
          <a:p>
            <a:pPr>
              <a:buNone/>
            </a:pPr>
            <a:endParaRPr lang="en-IN" dirty="0"/>
          </a:p>
        </p:txBody>
      </p:sp>
      <p:pic>
        <p:nvPicPr>
          <p:cNvPr id="1027" name="Picture 3" descr="C:\Users\Bijaya\Desktop\Pictur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7063" y="3657600"/>
            <a:ext cx="5348287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NORMAL PROFIT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45708" y="1935163"/>
            <a:ext cx="5852583" cy="43894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pPr algn="ctr"/>
            <a:r>
              <a:rPr lang="en-IN" dirty="0" smtClean="0"/>
              <a:t>SUPER(ABNORMAL) PROFIT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990600"/>
          </a:xfrm>
        </p:spPr>
        <p:txBody>
          <a:bodyPr/>
          <a:lstStyle/>
          <a:p>
            <a:r>
              <a:rPr lang="en-IN" dirty="0" smtClean="0"/>
              <a:t>Any profit above normal profit</a:t>
            </a:r>
          </a:p>
          <a:p>
            <a:r>
              <a:rPr lang="en-IN" dirty="0" err="1" smtClean="0"/>
              <a:t>Shortrun</a:t>
            </a:r>
            <a:r>
              <a:rPr lang="en-IN" dirty="0" smtClean="0"/>
              <a:t> phenomenon</a:t>
            </a:r>
          </a:p>
          <a:p>
            <a:endParaRPr lang="en-IN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362200"/>
            <a:ext cx="9144000" cy="426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LOSS IN PERFECT COMPETITION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Demand falls results in price fall</a:t>
            </a:r>
          </a:p>
          <a:p>
            <a:r>
              <a:rPr lang="en-IN" dirty="0" smtClean="0"/>
              <a:t>Experiencing loss since AR&lt;AC</a:t>
            </a:r>
          </a:p>
          <a:p>
            <a:r>
              <a:rPr lang="en-IN" dirty="0" smtClean="0"/>
              <a:t>Reflects entire market</a:t>
            </a:r>
          </a:p>
          <a:p>
            <a:r>
              <a:rPr lang="en-IN" dirty="0" smtClean="0"/>
              <a:t>As firms lose money, some firms leave the market</a:t>
            </a:r>
          </a:p>
          <a:p>
            <a:r>
              <a:rPr lang="en-IN" dirty="0" smtClean="0"/>
              <a:t>Results in shift in supply curve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45708" y="1935163"/>
            <a:ext cx="5852583" cy="4389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4073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125</TotalTime>
  <Words>244</Words>
  <Application>Microsoft Office PowerPoint</Application>
  <PresentationFormat>On-screen Show (4:3)</PresentationFormat>
  <Paragraphs>48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PERFECT COMPETITION</vt:lpstr>
      <vt:lpstr>MARKET</vt:lpstr>
      <vt:lpstr>TYPES OF MARKET</vt:lpstr>
      <vt:lpstr>PERFECT COMPETITION</vt:lpstr>
      <vt:lpstr>SHORT RUN EQULIBRIUM OF FIRM AND INDUSTRY</vt:lpstr>
      <vt:lpstr>NORMAL PROFIT</vt:lpstr>
      <vt:lpstr>SUPER(ABNORMAL) PROFIT</vt:lpstr>
      <vt:lpstr>LOSS IN PERFECT COMPETITION</vt:lpstr>
      <vt:lpstr>Slide 9</vt:lpstr>
      <vt:lpstr>LONGRUN EQULIBRIUM (ENTRY OF FIRMS)</vt:lpstr>
      <vt:lpstr>Slide 11</vt:lpstr>
      <vt:lpstr>LONGRUN EQULIBRIUM (EXIT OF FIRMS)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</dc:title>
  <dc:creator>Bijaya</dc:creator>
  <cp:lastModifiedBy>Tapasree</cp:lastModifiedBy>
  <cp:revision>20</cp:revision>
  <dcterms:created xsi:type="dcterms:W3CDTF">2006-08-16T00:00:00Z</dcterms:created>
  <dcterms:modified xsi:type="dcterms:W3CDTF">2018-02-04T05:25:56Z</dcterms:modified>
</cp:coreProperties>
</file>