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63793-D7C5-4820-BA54-08EDE8A3FFAE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837A4-0463-4238-8B4F-07A6524C2A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691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CD24CF-A8A6-46E8-AB54-0F89F3F4081C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79EE5D2-C6CC-4D22-A514-8FB6ECB77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80772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JOHN LOCKE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(1632-1704)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506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LOCKE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Locke was born at Somerset on 29</a:t>
            </a:r>
            <a:r>
              <a:rPr lang="en-US" baseline="30000" dirty="0" smtClean="0"/>
              <a:t>th</a:t>
            </a:r>
            <a:r>
              <a:rPr lang="en-US" dirty="0" smtClean="0"/>
              <a:t> August 1632</a:t>
            </a:r>
          </a:p>
          <a:p>
            <a:r>
              <a:rPr lang="en-US" dirty="0" smtClean="0"/>
              <a:t>Educated at Oxford</a:t>
            </a:r>
          </a:p>
          <a:p>
            <a:r>
              <a:rPr lang="en-US" dirty="0" smtClean="0"/>
              <a:t>Chief work was Essay Concerning Human Understanding</a:t>
            </a:r>
          </a:p>
          <a:p>
            <a:r>
              <a:rPr lang="en-US" dirty="0" smtClean="0"/>
              <a:t>Raised the question of Epistemology</a:t>
            </a:r>
          </a:p>
          <a:p>
            <a:r>
              <a:rPr lang="en-US" dirty="0" smtClean="0"/>
              <a:t>Concerned with origin of the furniture of mind</a:t>
            </a:r>
          </a:p>
          <a:p>
            <a:r>
              <a:rPr lang="en-US" dirty="0" smtClean="0"/>
              <a:t>Introduced historical method in philosophy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38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OF LOCKE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Knowledge Proper is certain, instructive and real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Locke was not a sceptic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“With me to know and to be certain is the same thing, what I know that I am certain of…and what comes short of certainty, I think cannot be called knowledge”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Knowledge should also be instructive as opposed to trifling information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Any knowledge is real as it must refer to and hold good of the actual state of affairs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041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Locke defined knowledge as the perception of the connection or repugnance of ideas</a:t>
            </a:r>
          </a:p>
          <a:p>
            <a:r>
              <a:rPr lang="en-US" dirty="0" smtClean="0"/>
              <a:t>Ideas may mean a mode of individual consciousness…a subjective modification without any necessary reference to objective things</a:t>
            </a:r>
          </a:p>
          <a:p>
            <a:r>
              <a:rPr lang="en-US" dirty="0" smtClean="0"/>
              <a:t>An idea may mean a representation of something other than itself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855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INNATE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innate ideas, Locke understands, ideas which the mind simply finds in itself, as distinguished from those ideas which it receives from outside or those which it creates within itself </a:t>
            </a:r>
          </a:p>
          <a:p>
            <a:r>
              <a:rPr lang="en-US" dirty="0" smtClean="0"/>
              <a:t>They are supposed to be directly imprinted on the mind by God and as such enjoyed certainty and authority which no other ideas could claim</a:t>
            </a:r>
          </a:p>
          <a:p>
            <a:r>
              <a:rPr lang="en-US" dirty="0" smtClean="0"/>
              <a:t>They rested on universality as the indubitable test of their innateness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445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ARGUMENTS AGAINST INNATE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principles are present in the mind from birth</a:t>
            </a:r>
          </a:p>
          <a:p>
            <a:r>
              <a:rPr lang="en-US" dirty="0" smtClean="0"/>
              <a:t>No universal laws are found in the mind of insane, children, idiots</a:t>
            </a:r>
          </a:p>
          <a:p>
            <a:r>
              <a:rPr lang="en-US" dirty="0" smtClean="0"/>
              <a:t>No moral principles are universally accepted by all nations</a:t>
            </a:r>
          </a:p>
          <a:p>
            <a:r>
              <a:rPr lang="en-US" dirty="0" smtClean="0"/>
              <a:t>The idea of God is relative and conflicting and whole tribes exist without the idea of God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13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INNATE IDEAS ARE ACQUIRED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Denial of innate ideas does not imply denial of truths of science, morals and religion</a:t>
            </a:r>
          </a:p>
          <a:p>
            <a:r>
              <a:rPr lang="en-US" dirty="0" smtClean="0"/>
              <a:t>Locke gave a basis sounder than that of mystical belief in innate ideas</a:t>
            </a:r>
          </a:p>
          <a:p>
            <a:r>
              <a:rPr lang="en-US" dirty="0" smtClean="0"/>
              <a:t>Universal knowledge can be explained by the thesis of empiricism</a:t>
            </a:r>
          </a:p>
          <a:p>
            <a:r>
              <a:rPr lang="en-US" dirty="0" smtClean="0"/>
              <a:t>Knowledge of the world around us comes from actual observation of it and not introspective analysis of furniture of the mind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813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697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</TotalTime>
  <Words>358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JOHN LOCKE   (1632-1704)</vt:lpstr>
      <vt:lpstr>ABOUT LOCKE</vt:lpstr>
      <vt:lpstr>THE PROBLEM OF LOCKE</vt:lpstr>
      <vt:lpstr>MEANING OF IDEAS</vt:lpstr>
      <vt:lpstr>REFUTATION OF INNATE IDEAS</vt:lpstr>
      <vt:lpstr>ARGUMENTS AGAINST INNATE IDEAS</vt:lpstr>
      <vt:lpstr>INNATE IDEAS ARE ACQUIRED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LOCKE   (1632-1704)</dc:title>
  <dc:creator>Sutapa Roy</dc:creator>
  <cp:lastModifiedBy>Tapasree</cp:lastModifiedBy>
  <cp:revision>12</cp:revision>
  <dcterms:created xsi:type="dcterms:W3CDTF">2017-08-12T05:24:48Z</dcterms:created>
  <dcterms:modified xsi:type="dcterms:W3CDTF">2018-02-04T05:43:56Z</dcterms:modified>
</cp:coreProperties>
</file>