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  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5400" b="1" dirty="0" smtClean="0"/>
              <a:t>GERMAN REVISIONISM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</a:t>
            </a:r>
            <a:r>
              <a:rPr lang="en-US" sz="2800" b="1" dirty="0" smtClean="0"/>
              <a:t>PROF. SAUMITRA CHAKRABARTI</a:t>
            </a:r>
          </a:p>
          <a:p>
            <a:pPr>
              <a:buNone/>
            </a:pPr>
            <a:r>
              <a:rPr lang="en-US" sz="2000" b="1" dirty="0" smtClean="0"/>
              <a:t>			            DEPARTMENT OF POLITICAL SCIENCE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REVISIONIST IDEOLOGY OF BERNSTEIN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MARXIST ECONOMY AND BERNSTEIN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BERNSTEIN AND MARXIST POLITICS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MARXIST SOCIOLOGY AND BERNSTEIN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EVALUATION OF BERNSTEIN’S PHILOSOPHY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CONCLUSION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9600" b="1" dirty="0" smtClean="0">
                <a:solidFill>
                  <a:schemeClr val="accent6">
                    <a:lumMod val="75000"/>
                  </a:schemeClr>
                </a:solidFill>
              </a:rPr>
              <a:t>THANK YOU</a:t>
            </a:r>
            <a:endParaRPr lang="en-US" sz="9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C:\Users\USER1\Desktop\Marx_and_Engel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79248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INTRODUCTION ON GERMAN REVISIONISM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Within the Marxist movement, the word </a:t>
            </a:r>
            <a:r>
              <a:rPr lang="en-US" b="1" dirty="0" smtClean="0"/>
              <a:t>revisionism</a:t>
            </a:r>
            <a:r>
              <a:rPr lang="en-US" dirty="0" smtClean="0"/>
              <a:t> is used to refer to various ideas, principles and theories that are based on a significant revision of fundamental Marxist premises.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NATURE AND ORIGIN OF GERMAN REVISIONISM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CHIEF SPOKESMEN OR EXPONENTS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DEBATE WITHIN GERMAN SOCIAL DEMOCRATIC PARTY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ROLE OF BERNSTIN AND KAUTSKY AS MARXIST WITHIN SDP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GRADUAL DETACHMENT OF BERNSTEIN FROM MARXIST THOUGHT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MARXIST THOUGHT : BERNSTEIN’S REACTION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68</Words>
  <Application>Microsoft Office PowerPoint</Application>
  <PresentationFormat>On-screen Show (4:3)</PresentationFormat>
  <Paragraphs>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 </vt:lpstr>
      <vt:lpstr> </vt:lpstr>
      <vt:lpstr>INTRODUCTION ON GERMAN REVISIONISM</vt:lpstr>
      <vt:lpstr>NATURE AND ORIGIN OF GERMAN REVISIONISM </vt:lpstr>
      <vt:lpstr>CHIEF SPOKESMEN OR EXPONENTS</vt:lpstr>
      <vt:lpstr>DEBATE WITHIN GERMAN SOCIAL DEMOCRATIC PARTY</vt:lpstr>
      <vt:lpstr>ROLE OF BERNSTIN AND KAUTSKY AS MARXIST WITHIN SDP</vt:lpstr>
      <vt:lpstr>GRADUAL DETACHMENT OF BERNSTEIN FROM MARXIST THOUGHT</vt:lpstr>
      <vt:lpstr>MARXIST THOUGHT : BERNSTEIN’S REACTION</vt:lpstr>
      <vt:lpstr>REVISIONIST IDEOLOGY OF BERNSTEIN</vt:lpstr>
      <vt:lpstr>MARXIST ECONOMY AND BERNSTEIN</vt:lpstr>
      <vt:lpstr>BERNSTEIN AND MARXIST POLITICS</vt:lpstr>
      <vt:lpstr>MARXIST SOCIOLOGY AND BERNSTEIN</vt:lpstr>
      <vt:lpstr>EVALUATION OF BERNSTEIN’S PHILOSOPHY</vt:lpstr>
      <vt:lpstr>CONCLUSION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USER1</dc:creator>
  <cp:lastModifiedBy>Tapasree</cp:lastModifiedBy>
  <cp:revision>6</cp:revision>
  <dcterms:created xsi:type="dcterms:W3CDTF">2006-08-16T00:00:00Z</dcterms:created>
  <dcterms:modified xsi:type="dcterms:W3CDTF">2018-02-04T05:36:44Z</dcterms:modified>
</cp:coreProperties>
</file>