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0" r:id="rId3"/>
    <p:sldId id="259" r:id="rId4"/>
    <p:sldId id="264" r:id="rId5"/>
    <p:sldId id="258" r:id="rId6"/>
    <p:sldId id="257"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D51B14-E65D-43DB-A5F7-878787AA5F5C}" type="datetimeFigureOut">
              <a:rPr lang="en-US" smtClean="0"/>
              <a:pPr/>
              <a:t>2/8/2018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A2FCC3-D9EB-4DAD-BEE6-9F0E470B9696}"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FA2FCC3-D9EB-4DAD-BEE6-9F0E470B9696}" type="slidenum">
              <a:rPr lang="en-US" smtClean="0"/>
              <a:pPr/>
              <a:t>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9800C2-8B4A-4400-B59D-A0BAA1DD30BC}"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414240-9BFA-4474-9309-0CD6AC666AF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9800C2-8B4A-4400-B59D-A0BAA1DD30BC}"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414240-9BFA-4474-9309-0CD6AC666AF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9800C2-8B4A-4400-B59D-A0BAA1DD30BC}"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414240-9BFA-4474-9309-0CD6AC666AF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9800C2-8B4A-4400-B59D-A0BAA1DD30BC}"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414240-9BFA-4474-9309-0CD6AC666AF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9800C2-8B4A-4400-B59D-A0BAA1DD30BC}"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414240-9BFA-4474-9309-0CD6AC666AF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9800C2-8B4A-4400-B59D-A0BAA1DD30BC}" type="datetimeFigureOut">
              <a:rPr lang="en-US" smtClean="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414240-9BFA-4474-9309-0CD6AC666AF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9800C2-8B4A-4400-B59D-A0BAA1DD30BC}" type="datetimeFigureOut">
              <a:rPr lang="en-US" smtClean="0"/>
              <a:pPr/>
              <a:t>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F414240-9BFA-4474-9309-0CD6AC666AF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9800C2-8B4A-4400-B59D-A0BAA1DD30BC}" type="datetimeFigureOut">
              <a:rPr lang="en-US" smtClean="0"/>
              <a:pPr/>
              <a:t>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F414240-9BFA-4474-9309-0CD6AC666AF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800C2-8B4A-4400-B59D-A0BAA1DD30BC}" type="datetimeFigureOut">
              <a:rPr lang="en-US" smtClean="0"/>
              <a:pPr/>
              <a:t>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F414240-9BFA-4474-9309-0CD6AC666AF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9800C2-8B4A-4400-B59D-A0BAA1DD30BC}" type="datetimeFigureOut">
              <a:rPr lang="en-US" smtClean="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414240-9BFA-4474-9309-0CD6AC666AF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9800C2-8B4A-4400-B59D-A0BAA1DD30BC}" type="datetimeFigureOut">
              <a:rPr lang="en-US" smtClean="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414240-9BFA-4474-9309-0CD6AC666AF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9800C2-8B4A-4400-B59D-A0BAA1DD30BC}" type="datetimeFigureOut">
              <a:rPr lang="en-US" smtClean="0"/>
              <a:pPr/>
              <a:t>2/8/2018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414240-9BFA-4474-9309-0CD6AC666AF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09600"/>
            <a:ext cx="7772400" cy="1470025"/>
          </a:xfrm>
        </p:spPr>
        <p:txBody>
          <a:bodyPr>
            <a:noAutofit/>
          </a:bodyPr>
          <a:lstStyle/>
          <a:p>
            <a:r>
              <a:rPr lang="en-US" i="1" dirty="0" smtClean="0">
                <a:latin typeface="Showcard Gothic" pitchFamily="82" charset="0"/>
                <a:cs typeface="Times New Roman" pitchFamily="18" charset="0"/>
              </a:rPr>
              <a:t>QUIT INDIA MOVEMENT</a:t>
            </a:r>
            <a:br>
              <a:rPr lang="en-US" i="1" dirty="0" smtClean="0">
                <a:latin typeface="Showcard Gothic" pitchFamily="82" charset="0"/>
                <a:cs typeface="Times New Roman" pitchFamily="18" charset="0"/>
              </a:rPr>
            </a:br>
            <a:r>
              <a:rPr lang="en-US" i="1" dirty="0" smtClean="0">
                <a:latin typeface="Showcard Gothic" pitchFamily="82" charset="0"/>
                <a:cs typeface="Times New Roman" pitchFamily="18" charset="0"/>
              </a:rPr>
              <a:t>AS</a:t>
            </a:r>
            <a:br>
              <a:rPr lang="en-US" i="1" dirty="0" smtClean="0">
                <a:latin typeface="Showcard Gothic" pitchFamily="82" charset="0"/>
                <a:cs typeface="Times New Roman" pitchFamily="18" charset="0"/>
              </a:rPr>
            </a:br>
            <a:r>
              <a:rPr lang="en-US" i="1" dirty="0" smtClean="0">
                <a:latin typeface="Showcard Gothic" pitchFamily="82" charset="0"/>
                <a:cs typeface="Times New Roman" pitchFamily="18" charset="0"/>
              </a:rPr>
              <a:t>A POPULAR MOVEMENT</a:t>
            </a:r>
            <a:endParaRPr lang="en-US" i="1" dirty="0">
              <a:latin typeface="Showcard Gothic" pitchFamily="82" charset="0"/>
              <a:cs typeface="Times New Roman" pitchFamily="18" charset="0"/>
            </a:endParaRPr>
          </a:p>
        </p:txBody>
      </p:sp>
      <p:sp>
        <p:nvSpPr>
          <p:cNvPr id="3" name="Subtitle 2"/>
          <p:cNvSpPr>
            <a:spLocks noGrp="1"/>
          </p:cNvSpPr>
          <p:nvPr>
            <p:ph type="subTitle" idx="1"/>
          </p:nvPr>
        </p:nvSpPr>
        <p:spPr/>
        <p:txBody>
          <a:bodyPr>
            <a:normAutofit fontScale="70000" lnSpcReduction="20000"/>
          </a:bodyPr>
          <a:lstStyle/>
          <a:p>
            <a:r>
              <a:rPr lang="en-US" dirty="0" err="1" smtClean="0">
                <a:solidFill>
                  <a:srgbClr val="FF0000"/>
                </a:solidFill>
              </a:rPr>
              <a:t>Nimai</a:t>
            </a:r>
            <a:r>
              <a:rPr lang="en-US" dirty="0" smtClean="0">
                <a:solidFill>
                  <a:srgbClr val="FF0000"/>
                </a:solidFill>
              </a:rPr>
              <a:t> </a:t>
            </a:r>
            <a:r>
              <a:rPr lang="en-US" dirty="0" err="1" smtClean="0">
                <a:solidFill>
                  <a:srgbClr val="FF0000"/>
                </a:solidFill>
              </a:rPr>
              <a:t>Chand</a:t>
            </a:r>
            <a:r>
              <a:rPr lang="en-US" dirty="0" smtClean="0">
                <a:solidFill>
                  <a:srgbClr val="FF0000"/>
                </a:solidFill>
              </a:rPr>
              <a:t> Dan</a:t>
            </a:r>
          </a:p>
          <a:p>
            <a:r>
              <a:rPr lang="en-US" dirty="0" smtClean="0">
                <a:solidFill>
                  <a:srgbClr val="FF0000"/>
                </a:solidFill>
              </a:rPr>
              <a:t>Asst. Professor</a:t>
            </a:r>
          </a:p>
          <a:p>
            <a:r>
              <a:rPr lang="en-US" dirty="0" smtClean="0">
                <a:solidFill>
                  <a:srgbClr val="FF0000"/>
                </a:solidFill>
              </a:rPr>
              <a:t>Department of History</a:t>
            </a:r>
          </a:p>
          <a:p>
            <a:r>
              <a:rPr lang="en-US" dirty="0" err="1" smtClean="0">
                <a:solidFill>
                  <a:srgbClr val="FF0000"/>
                </a:solidFill>
              </a:rPr>
              <a:t>Prabhu</a:t>
            </a:r>
            <a:r>
              <a:rPr lang="en-US" dirty="0" smtClean="0">
                <a:solidFill>
                  <a:srgbClr val="FF0000"/>
                </a:solidFill>
              </a:rPr>
              <a:t> </a:t>
            </a:r>
            <a:r>
              <a:rPr lang="en-US" dirty="0" err="1" smtClean="0">
                <a:solidFill>
                  <a:srgbClr val="FF0000"/>
                </a:solidFill>
              </a:rPr>
              <a:t>Jagatbandhu</a:t>
            </a:r>
            <a:r>
              <a:rPr lang="en-US" dirty="0" smtClean="0">
                <a:solidFill>
                  <a:srgbClr val="FF0000"/>
                </a:solidFill>
              </a:rPr>
              <a:t> College</a:t>
            </a:r>
          </a:p>
          <a:p>
            <a:r>
              <a:rPr lang="en-US" dirty="0" err="1" smtClean="0">
                <a:solidFill>
                  <a:srgbClr val="FF0000"/>
                </a:solidFill>
              </a:rPr>
              <a:t>Andul</a:t>
            </a:r>
            <a:r>
              <a:rPr lang="en-US" dirty="0" smtClean="0">
                <a:solidFill>
                  <a:srgbClr val="FF0000"/>
                </a:solidFill>
              </a:rPr>
              <a:t>, Howrah 711302</a:t>
            </a:r>
            <a:endParaRPr lang="en-US"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u="sng" dirty="0" smtClean="0"/>
              <a:t>WHAT CIRCUMSTANCES TENDED TO QUIT INDIA MOVEMENT</a:t>
            </a:r>
            <a:endParaRPr lang="en-US" i="1" u="sng" dirty="0"/>
          </a:p>
        </p:txBody>
      </p:sp>
      <p:sp>
        <p:nvSpPr>
          <p:cNvPr id="3" name="Content Placeholder 2"/>
          <p:cNvSpPr>
            <a:spLocks noGrp="1"/>
          </p:cNvSpPr>
          <p:nvPr>
            <p:ph idx="1"/>
          </p:nvPr>
        </p:nvSpPr>
        <p:spPr/>
        <p:txBody>
          <a:bodyPr>
            <a:normAutofit fontScale="92500"/>
          </a:bodyPr>
          <a:lstStyle/>
          <a:p>
            <a:r>
              <a:rPr lang="en-US" dirty="0" smtClean="0"/>
              <a:t>THE DEMISE OF THE CIVIL DISOBEDIENCE MOVEMENT RESULTED IN SERIOUS DISSESION WITHIN THE CONGRESS.</a:t>
            </a:r>
          </a:p>
          <a:p>
            <a:r>
              <a:rPr lang="en-US" dirty="0" smtClean="0"/>
              <a:t>THE RISE OF CONGRESS SOCIALIST PARTY.</a:t>
            </a:r>
          </a:p>
          <a:p>
            <a:r>
              <a:rPr lang="en-US" dirty="0" smtClean="0"/>
              <a:t>IN OCT.1937 THE AICC RESOLVED TO PROVIDE MORAL AND MATERIAL SUPPORT TO THE PEOPLES’ MOVEMENTS IN THE STATE.</a:t>
            </a:r>
          </a:p>
          <a:p>
            <a:r>
              <a:rPr lang="en-US" dirty="0" smtClean="0"/>
              <a:t>THE RISE OF ALL INDIA KISAN SABHA EMERGED A NEW DIMENTION IN NATIONAL MOVEMENT.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32500" lnSpcReduction="20000"/>
          </a:bodyPr>
          <a:lstStyle/>
          <a:p>
            <a:r>
              <a:rPr lang="en-US" sz="7200" dirty="0" smtClean="0"/>
              <a:t>THE OUT BREAK OF 2</a:t>
            </a:r>
            <a:r>
              <a:rPr lang="en-US" sz="7200" baseline="30000" dirty="0" smtClean="0"/>
              <a:t>ND</a:t>
            </a:r>
            <a:r>
              <a:rPr lang="en-US" sz="7200" dirty="0" smtClean="0"/>
              <a:t> WORLD WAR AND THE JAPANEES INTERVENTION AND RAPID JAPANEES VICTORIES SINCE DEC.1941 BROUGHT WAR TO CLOSER.</a:t>
            </a:r>
          </a:p>
          <a:p>
            <a:r>
              <a:rPr lang="en-US" sz="7200" dirty="0" smtClean="0"/>
              <a:t>FAILURE OF THE CRIPPS MISSION.</a:t>
            </a:r>
          </a:p>
          <a:p>
            <a:r>
              <a:rPr lang="en-US" sz="7200" dirty="0" smtClean="0"/>
              <a:t>IN 1942 THERE WAS A REMARKABE CHANGE IN GANDHI’S ATTITUDE AND HE SEEMED TOBE IN AN UNUSUALLY MILITANT MOOD</a:t>
            </a:r>
          </a:p>
          <a:p>
            <a:r>
              <a:rPr lang="en-US" sz="7200" dirty="0" smtClean="0"/>
              <a:t>THE WAR HAD ITS OBVIOUS IMPACT ON THE ECONOMIC AND SOCIAL LIFE OF THE INDIANS.</a:t>
            </a:r>
          </a:p>
          <a:p>
            <a:r>
              <a:rPr lang="en-US" sz="7200" dirty="0" smtClean="0"/>
              <a:t>‘DENIAL POLICY’IN COSTAL BENGAL BY DESTROYING ALL MEANS OF COMMUNICATIONS, INCLUDING BOATS AND CYCLES, PAYING VERY LITTLE COMPENSATION.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noAutofit/>
          </a:bodyPr>
          <a:lstStyle/>
          <a:p>
            <a:r>
              <a:rPr lang="en-US" sz="2000" dirty="0" smtClean="0"/>
              <a:t>GANDHIJIS’ POPULAR MOOD OF MILITANCY AND DECLRATION TO THE RAJ “LEAVE INDIA TO GOD, I WOOD RISK IT”</a:t>
            </a:r>
          </a:p>
          <a:p>
            <a:r>
              <a:rPr lang="en-US" sz="2000" dirty="0" smtClean="0"/>
              <a:t>NEHRU AND RAJAGOPALACHARI, AND PREPARED THE PARTY FOR THE FINAL STRUGGLE,”THE BIGEST FIGHT IN MY LIFE”.</a:t>
            </a:r>
          </a:p>
          <a:p>
            <a:r>
              <a:rPr lang="en-US" sz="2000" dirty="0" smtClean="0"/>
              <a:t>THE “QUIT INDIA” RESOLUTION, ADOPTED BY THE AICC IN BOMBAY ON AUGUST 1942,PROPOSED TOBEGIN THIS MASS CIVIL DISOBEDIANCE UNDER GANDI’S DIRECTION.</a:t>
            </a:r>
          </a:p>
          <a:p>
            <a:r>
              <a:rPr lang="en-US" sz="2000" dirty="0" smtClean="0"/>
              <a:t>GANDHI DELIVERED HIS FAMOUS “DO OR DIE” SPEECH, ARGUING THAT THIS WAS THE FINAL BATTLE –A “FIGHT TO THE FINISH”- AND SO THE INDIANS MUST WIN INDEPENDENCE  OR GIVE UP THEIR LIVES FOR IT.</a:t>
            </a:r>
          </a:p>
          <a:p>
            <a:r>
              <a:rPr lang="en-US" sz="2000" dirty="0" smtClean="0"/>
              <a:t>ALL FRONT RANKING LEADERS  INCLUDING GANDHI, WERE ARRESTED IN THE EARLY MORNING OF 9 AUGUST  AND THIS WAS FOLLOWED BY UNPRECEDENTED  MASS FURY THAT GOES BY THE NAME  OF “AUGUST MOVEMENT” IN NATIONALIST LEGENDS.</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u="sng" dirty="0" smtClean="0"/>
              <a:t>DIFFERENT PHASES OF “QUIT INDIA MOVEMENT</a:t>
            </a:r>
            <a:r>
              <a:rPr lang="en-US" dirty="0" smtClean="0"/>
              <a: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SUMIT SARKAR HAS IDENTIFIED THREE PHASES OF THE QUIT INDIA MOVEMENT.</a:t>
            </a:r>
          </a:p>
          <a:p>
            <a:r>
              <a:rPr lang="en-US" dirty="0" smtClean="0"/>
              <a:t>IST PHASE-INITIALLY STARTED AS AN URBAN REVOLT, MARKED BY STRIKES, BOYCOTT AND PICKETING, WHICH WERE QUICKLY SUPPRESSED.</a:t>
            </a:r>
          </a:p>
          <a:p>
            <a:r>
              <a:rPr lang="en-US" dirty="0" smtClean="0"/>
              <a:t>IIND PHASE- IN  THE MIDDLE OF AUGUST THE FOCUS SHIFTED TO THE COUNTRYSIDE,WHICH WITNESSED A MAJOR PEASEREBELLION,MARKED BY DESTRUCTION OF COMMUNICATION SYSTEMS, SUCH AS RAILWAY TRACKS AND STATIONS, TELEGRAPH WIRES AND POLES,ATTACKS ON GOVT. BUILDINGS OR ANY VISSIBLE SYMBOL OF COLONIAL AUTHORITY AND FINALY , THE FORMATION OF “NATIONAL GOVERNMENTS”IN ISOLATED POCKETS.</a:t>
            </a:r>
          </a:p>
          <a:p>
            <a:r>
              <a:rPr lang="en-US" dirty="0" smtClean="0"/>
              <a:t>IIIRD PHASE- WHICH WAS CHARACTERISED BY TERRORIST ACTIVITIES.</a:t>
            </a:r>
          </a:p>
          <a:p>
            <a:r>
              <a:rPr lang="en-US" dirty="0" smtClean="0"/>
              <a:t>JAYAPRAKASH NARAYAN,ARUNA ASAF ALI,SUCHETA KRIPALANI AND OTHERS EMPHASISING NON-VIOLENT ACTION AND CONSTRUCTIVE PROGRAMME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u="sng" dirty="0" smtClean="0"/>
              <a:t>GOVERNMENT REPRESSED THE MOVEMENT</a:t>
            </a:r>
            <a:endParaRPr lang="en-US" i="1" u="sng" dirty="0"/>
          </a:p>
        </p:txBody>
      </p:sp>
      <p:sp>
        <p:nvSpPr>
          <p:cNvPr id="3" name="Content Placeholder 2"/>
          <p:cNvSpPr>
            <a:spLocks noGrp="1"/>
          </p:cNvSpPr>
          <p:nvPr>
            <p:ph idx="1"/>
          </p:nvPr>
        </p:nvSpPr>
        <p:spPr/>
        <p:txBody>
          <a:bodyPr>
            <a:normAutofit fontScale="92500" lnSpcReduction="10000"/>
          </a:bodyPr>
          <a:lstStyle/>
          <a:p>
            <a:r>
              <a:rPr lang="en-US" dirty="0" smtClean="0"/>
              <a:t>IN THE QUIT INDIA MOVEMENT THERE WAS USE OF VIOLENCE AT AN UNPRECEDENTED SCALE AND THE GOVT. USED IT AS A JUSTIFICATION FOR REPRESSION.</a:t>
            </a:r>
          </a:p>
          <a:p>
            <a:r>
              <a:rPr lang="en-US" dirty="0" smtClean="0"/>
              <a:t>THE WAR TIME EMERGENCY POWERS WERE TAKEN ADVANTAGE OF TO USETHE ARMY FOR THE FIRST TIME- AS MANY AS FIFTY-SEVEN BATTELLIONS OF BRITISH TROOPS WERE DEPLOYED TO CRUSH WHAT WAS ESSENTIALLY  A CIVILIAN AGITATION.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u="sng" dirty="0" smtClean="0"/>
              <a:t>QUIT INDIA MOVEMENT VARIED FROM REGION TO REGION</a:t>
            </a:r>
            <a:endParaRPr lang="en-US" i="1" u="sng" dirty="0"/>
          </a:p>
        </p:txBody>
      </p:sp>
      <p:sp>
        <p:nvSpPr>
          <p:cNvPr id="3" name="Content Placeholder 2"/>
          <p:cNvSpPr>
            <a:spLocks noGrp="1"/>
          </p:cNvSpPr>
          <p:nvPr>
            <p:ph idx="1"/>
          </p:nvPr>
        </p:nvSpPr>
        <p:spPr/>
        <p:txBody>
          <a:bodyPr>
            <a:normAutofit fontScale="77500" lnSpcReduction="20000"/>
          </a:bodyPr>
          <a:lstStyle/>
          <a:p>
            <a:r>
              <a:rPr lang="en-US" dirty="0" smtClean="0"/>
              <a:t>THE MOVEMENT WOULD EVENTUALLY APPEAR TO HAVE BEEN MOST POWERFUL IN BIHAR,EASTERN UP,BENGAL,ORISSA,MAHARASTRA.</a:t>
            </a:r>
          </a:p>
          <a:p>
            <a:r>
              <a:rPr lang="en-US" dirty="0" smtClean="0"/>
              <a:t>PARALLEL GOVERNMENT EMERGED OUT IN MIDNAPORE TAMRALIPTA JATIYA SARKAR,TALCHER OF ORISSA ESTABLISHED A ‘CHASI-MULIA RAJ’,’SATARA PATI SARKAR’ IN MAHARASTRA, ‘AZAD GOVERNMENT’ IN AHMEDABAD</a:t>
            </a:r>
          </a:p>
          <a:p>
            <a:r>
              <a:rPr lang="en-US" dirty="0" smtClean="0"/>
              <a:t>BIDYUT BAHINI,BHAGINI SENA AND BIPLABI A MOUTHPIECE IN MIDNAPUR,KISAN SANGHA AND THE PRAJA MANDALS IN ORISSA,SEBA DAL, TUFAN DALS, NAYADAN MANDALS IN MAHARASTRA,PLAYED A VITAL ROLE IN THEIR SPHERE.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u="sng" dirty="0" smtClean="0"/>
              <a:t>OPPOSED THE MOVEMENT</a:t>
            </a:r>
            <a:endParaRPr lang="en-US" i="1" u="sng" dirty="0"/>
          </a:p>
        </p:txBody>
      </p:sp>
      <p:sp>
        <p:nvSpPr>
          <p:cNvPr id="3" name="Content Placeholder 2"/>
          <p:cNvSpPr>
            <a:spLocks noGrp="1"/>
          </p:cNvSpPr>
          <p:nvPr>
            <p:ph idx="1"/>
          </p:nvPr>
        </p:nvSpPr>
        <p:spPr/>
        <p:txBody>
          <a:bodyPr>
            <a:normAutofit fontScale="85000" lnSpcReduction="20000"/>
          </a:bodyPr>
          <a:lstStyle/>
          <a:p>
            <a:r>
              <a:rPr lang="en-US" dirty="0" smtClean="0"/>
              <a:t>RAJAGOPALACHARI OPPOSED THE MOVEMENT,ABSENCE OF THE SOCIALIST, OPPOSITION OF THE KERALA COMMUNISTS, INDIFFERENCE OF THE NON-BRAHMANS,MUSLIMS STOOD ALOOF FROM THE CAMPAIGN ALMOST IN ALL REGIONS,HINDU MAHASABHA CONDEMNED THE MOVEMENT AS ‘STERILE, UNMANLY AND INJURIOUS TO THE HINDU CAUSE’, V.D.SAVARKAR, B.S. MUNJE AND SHYAMA PRASAD MUKHARJEE WHOLEHEARTEDLY SUPPORTED BRITISH WAR EFFORTS THAT WERE ALLEGEDLY BEING WRECKED BY THE CONGRESS CAMPAIGN,THE COMMUNIST PARTY OF INDIA DID NOT SUPPORT BECAUSE OF THEIR ‘PEOPLES’ WAR’ STRATEGY.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u="sng" dirty="0" smtClean="0"/>
              <a:t>CHARACTERISTICS OF QUIT INDIA MOVEMENT</a:t>
            </a:r>
            <a:endParaRPr lang="en-US" i="1" u="sng" dirty="0"/>
          </a:p>
        </p:txBody>
      </p:sp>
      <p:sp>
        <p:nvSpPr>
          <p:cNvPr id="3" name="Content Placeholder 2"/>
          <p:cNvSpPr>
            <a:spLocks noGrp="1"/>
          </p:cNvSpPr>
          <p:nvPr>
            <p:ph idx="1"/>
          </p:nvPr>
        </p:nvSpPr>
        <p:spPr/>
        <p:txBody>
          <a:bodyPr>
            <a:normAutofit fontScale="92500" lnSpcReduction="10000"/>
          </a:bodyPr>
          <a:lstStyle/>
          <a:p>
            <a:r>
              <a:rPr lang="en-US" dirty="0" smtClean="0"/>
              <a:t>VICEROY LINLITHGOW DESCRIBED IT AS ‘BY FAR THE MOST SERIOUS REBELLION SINCE 1857’</a:t>
            </a:r>
          </a:p>
          <a:p>
            <a:r>
              <a:rPr lang="en-US" dirty="0" smtClean="0"/>
              <a:t>HUTCHINS CHARACTERISEDAS A ‘SPONTANEOUS REVOLUTION’,AS ‘NO PRECONCEIVED PLAN COULD HAVE PRODUCED SUCH INSTANTANEOUS AN UNIFORM RESULTS’.</a:t>
            </a:r>
          </a:p>
          <a:p>
            <a:r>
              <a:rPr lang="en-US" dirty="0" smtClean="0"/>
              <a:t>MORE RADICAL AND POPULAR MASS MOVEMENT.</a:t>
            </a:r>
          </a:p>
          <a:p>
            <a:r>
              <a:rPr lang="en-US" dirty="0" smtClean="0"/>
              <a:t>AITUC,CSP,AIKS AND THE FORWARD BLOCK PLAYED A VITAL ROLE IN QUIT INDIA MOVEMENT.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TotalTime>
  <Words>732</Words>
  <Application>Microsoft Office PowerPoint</Application>
  <PresentationFormat>On-screen Show (4:3)</PresentationFormat>
  <Paragraphs>44</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QUIT INDIA MOVEMENT AS A POPULAR MOVEMENT</vt:lpstr>
      <vt:lpstr>WHAT CIRCUMSTANCES TENDED TO QUIT INDIA MOVEMENT</vt:lpstr>
      <vt:lpstr>   </vt:lpstr>
      <vt:lpstr>   </vt:lpstr>
      <vt:lpstr>DIFFERENT PHASES OF “QUIT INDIA MOVEMENT”</vt:lpstr>
      <vt:lpstr>GOVERNMENT REPRESSED THE MOVEMENT</vt:lpstr>
      <vt:lpstr>QUIT INDIA MOVEMENT VARIED FROM REGION TO REGION</vt:lpstr>
      <vt:lpstr>OPPOSED THE MOVEMENT</vt:lpstr>
      <vt:lpstr>CHARACTERISTICS OF QUIT INDIA MOVEMENT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Level Workshop cum Faculty Development Program on Free and Open Source Software</dc:title>
  <dc:creator>Nimalchand</dc:creator>
  <cp:lastModifiedBy>NAAC-IQAC</cp:lastModifiedBy>
  <cp:revision>32</cp:revision>
  <dcterms:created xsi:type="dcterms:W3CDTF">2016-08-05T07:42:01Z</dcterms:created>
  <dcterms:modified xsi:type="dcterms:W3CDTF">2018-02-08T06:43:17Z</dcterms:modified>
</cp:coreProperties>
</file>